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8" r:id="rId3"/>
    <p:sldId id="259" r:id="rId4"/>
  </p:sldIdLst>
  <p:sldSz cx="12192000" cy="16256000"/>
  <p:notesSz cx="6797675" cy="9926638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2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0" autoAdjust="0"/>
    <p:restoredTop sz="94595" autoAdjust="0"/>
  </p:normalViewPr>
  <p:slideViewPr>
    <p:cSldViewPr snapToGrid="0">
      <p:cViewPr varScale="1">
        <p:scale>
          <a:sx n="34" d="100"/>
          <a:sy n="34" d="100"/>
        </p:scale>
        <p:origin x="1776" y="101"/>
      </p:cViewPr>
      <p:guideLst>
        <p:guide orient="horz" pos="512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660416"/>
            <a:ext cx="10363200" cy="5659496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8538164"/>
            <a:ext cx="9144000" cy="3924769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376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75198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865481"/>
            <a:ext cx="2628900" cy="13776209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865481"/>
            <a:ext cx="7734300" cy="13776209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89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05604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52716"/>
            <a:ext cx="10515600" cy="6762043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0878731"/>
            <a:ext cx="10515600" cy="355599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49134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327407"/>
            <a:ext cx="5181600" cy="10314283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327407"/>
            <a:ext cx="5181600" cy="10314283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40906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65485"/>
            <a:ext cx="10515600" cy="3142075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984979"/>
            <a:ext cx="5157787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937956"/>
            <a:ext cx="5157787" cy="87338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984979"/>
            <a:ext cx="5183188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937956"/>
            <a:ext cx="5183188" cy="87338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5988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6890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59402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340567"/>
            <a:ext cx="6172200" cy="1155229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40725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340567"/>
            <a:ext cx="6172200" cy="1155229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234923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865485"/>
            <a:ext cx="10515600" cy="3142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327407"/>
            <a:ext cx="10515600" cy="10314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1F1E7-526B-44E7-A959-B68E009E376E}" type="datetimeFigureOut">
              <a:rPr lang="th-TH" smtClean="0"/>
              <a:t>02/02/60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5066908"/>
            <a:ext cx="41148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B0468-346B-4A65-BFC0-0A2284BB0A5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28452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1026" name="Picture 2" descr="C:\Documents and Settings\USER\Desktop\ตะวันตก\กาญจนบุรี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875" y="-59183"/>
            <a:ext cx="11491200" cy="1625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กล่องข้อความ 16"/>
          <p:cNvSpPr txBox="1"/>
          <p:nvPr/>
        </p:nvSpPr>
        <p:spPr>
          <a:xfrm>
            <a:off x="1093470" y="765810"/>
            <a:ext cx="313563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จังหวัดกาญจนบุรี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7" name="ลูกศรเชื่อมต่อแบบตรง 6"/>
          <p:cNvCxnSpPr/>
          <p:nvPr/>
        </p:nvCxnSpPr>
        <p:spPr>
          <a:xfrm>
            <a:off x="3027489" y="6545529"/>
            <a:ext cx="93605" cy="2407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ลูกศรเชื่อมต่อแบบตรง 10"/>
          <p:cNvCxnSpPr/>
          <p:nvPr/>
        </p:nvCxnSpPr>
        <p:spPr>
          <a:xfrm flipH="1">
            <a:off x="2764533" y="4866046"/>
            <a:ext cx="76548" cy="2384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 flipV="1">
            <a:off x="3006725" y="7460360"/>
            <a:ext cx="249636" cy="834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>
            <a:off x="3704670" y="7653147"/>
            <a:ext cx="149780" cy="2407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ลูกศรเชื่อมต่อแบบตรง 26"/>
          <p:cNvCxnSpPr/>
          <p:nvPr/>
        </p:nvCxnSpPr>
        <p:spPr>
          <a:xfrm>
            <a:off x="5051425" y="9881362"/>
            <a:ext cx="184150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32"/>
          <p:cNvCxnSpPr/>
          <p:nvPr/>
        </p:nvCxnSpPr>
        <p:spPr>
          <a:xfrm>
            <a:off x="6333610" y="11200892"/>
            <a:ext cx="184150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>
            <a:off x="7556500" y="12301474"/>
            <a:ext cx="184150" cy="1889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ลูกศรเชื่อมต่อแบบตรง 37"/>
          <p:cNvCxnSpPr/>
          <p:nvPr/>
        </p:nvCxnSpPr>
        <p:spPr>
          <a:xfrm flipH="1" flipV="1">
            <a:off x="8218805" y="13013690"/>
            <a:ext cx="143832" cy="2311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46"/>
          <p:cNvCxnSpPr/>
          <p:nvPr/>
        </p:nvCxnSpPr>
        <p:spPr>
          <a:xfrm>
            <a:off x="3981450" y="2061750"/>
            <a:ext cx="75676" cy="2384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ลูกศรเชื่อมต่อแบบตรง 54"/>
          <p:cNvCxnSpPr/>
          <p:nvPr/>
        </p:nvCxnSpPr>
        <p:spPr>
          <a:xfrm>
            <a:off x="4452755" y="3180524"/>
            <a:ext cx="151330" cy="1951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ลูกศรเชื่อมต่อแบบตรง 60"/>
          <p:cNvCxnSpPr/>
          <p:nvPr/>
        </p:nvCxnSpPr>
        <p:spPr>
          <a:xfrm>
            <a:off x="5107522" y="4166235"/>
            <a:ext cx="151330" cy="1951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ลูกศรเชื่อมต่อแบบตรง 63"/>
          <p:cNvCxnSpPr/>
          <p:nvPr/>
        </p:nvCxnSpPr>
        <p:spPr>
          <a:xfrm>
            <a:off x="5445640" y="5547900"/>
            <a:ext cx="136010" cy="2043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ลูกศรเชื่อมต่อแบบตรง 66"/>
          <p:cNvCxnSpPr/>
          <p:nvPr/>
        </p:nvCxnSpPr>
        <p:spPr>
          <a:xfrm>
            <a:off x="6197600" y="6496315"/>
            <a:ext cx="136010" cy="2043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ลูกศรเชื่อมต่อแบบตรง 68"/>
          <p:cNvCxnSpPr/>
          <p:nvPr/>
        </p:nvCxnSpPr>
        <p:spPr>
          <a:xfrm flipH="1">
            <a:off x="5951871" y="7532790"/>
            <a:ext cx="76548" cy="2384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ลูกศรเชื่อมต่อแบบตรง 71"/>
          <p:cNvCxnSpPr/>
          <p:nvPr/>
        </p:nvCxnSpPr>
        <p:spPr>
          <a:xfrm>
            <a:off x="6057552" y="8943975"/>
            <a:ext cx="101600" cy="2407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ลูกศรเชื่อมต่อแบบตรง 74"/>
          <p:cNvCxnSpPr/>
          <p:nvPr/>
        </p:nvCxnSpPr>
        <p:spPr>
          <a:xfrm>
            <a:off x="6832600" y="10128250"/>
            <a:ext cx="139700" cy="1828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ลูกศรเชื่อมต่อแบบตรง 79"/>
          <p:cNvCxnSpPr/>
          <p:nvPr/>
        </p:nvCxnSpPr>
        <p:spPr>
          <a:xfrm>
            <a:off x="7456714" y="11206118"/>
            <a:ext cx="206375" cy="914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ลูกศรเชื่อมต่อแบบตรง 81"/>
          <p:cNvCxnSpPr/>
          <p:nvPr/>
        </p:nvCxnSpPr>
        <p:spPr>
          <a:xfrm>
            <a:off x="8401685" y="11824208"/>
            <a:ext cx="206375" cy="914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ลูกศรเชื่อมต่อแบบตรง 87"/>
          <p:cNvCxnSpPr/>
          <p:nvPr/>
        </p:nvCxnSpPr>
        <p:spPr>
          <a:xfrm flipV="1">
            <a:off x="8195945" y="14119225"/>
            <a:ext cx="152400" cy="1689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ลูกศรเชื่อมต่อแบบตรง 91"/>
          <p:cNvCxnSpPr/>
          <p:nvPr/>
        </p:nvCxnSpPr>
        <p:spPr>
          <a:xfrm flipV="1">
            <a:off x="7485539" y="14805660"/>
            <a:ext cx="246062" cy="679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ลูกศรเชื่อมต่อแบบตรง 95"/>
          <p:cNvCxnSpPr/>
          <p:nvPr/>
        </p:nvCxnSpPr>
        <p:spPr>
          <a:xfrm flipV="1">
            <a:off x="8726168" y="12132153"/>
            <a:ext cx="0" cy="2122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ลูกศรเชื่อมต่อแบบตรง 101"/>
          <p:cNvCxnSpPr/>
          <p:nvPr/>
        </p:nvCxnSpPr>
        <p:spPr>
          <a:xfrm>
            <a:off x="9174349" y="12238006"/>
            <a:ext cx="206375" cy="914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ลูกศรเชื่อมต่อแบบตรง 102"/>
          <p:cNvCxnSpPr/>
          <p:nvPr/>
        </p:nvCxnSpPr>
        <p:spPr>
          <a:xfrm>
            <a:off x="10205655" y="12712446"/>
            <a:ext cx="162560" cy="1488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ลูกศรเชื่อมต่อแบบตรง 104"/>
          <p:cNvCxnSpPr/>
          <p:nvPr/>
        </p:nvCxnSpPr>
        <p:spPr>
          <a:xfrm>
            <a:off x="9127547" y="6304737"/>
            <a:ext cx="93605" cy="2407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ลูกศรเชื่อมต่อแบบตรง 105"/>
          <p:cNvCxnSpPr/>
          <p:nvPr/>
        </p:nvCxnSpPr>
        <p:spPr>
          <a:xfrm flipV="1">
            <a:off x="10639425" y="7162544"/>
            <a:ext cx="247650" cy="666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ลูกศรเชื่อมต่อแบบตรง 110"/>
          <p:cNvCxnSpPr/>
          <p:nvPr/>
        </p:nvCxnSpPr>
        <p:spPr>
          <a:xfrm>
            <a:off x="8239921" y="8986266"/>
            <a:ext cx="101600" cy="2407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ลูกศรเชื่อมต่อแบบตรง 111"/>
          <p:cNvCxnSpPr/>
          <p:nvPr/>
        </p:nvCxnSpPr>
        <p:spPr>
          <a:xfrm>
            <a:off x="7947312" y="7162544"/>
            <a:ext cx="101600" cy="2407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ลูกศรเชื่อมต่อแบบตรง 112"/>
          <p:cNvCxnSpPr/>
          <p:nvPr/>
        </p:nvCxnSpPr>
        <p:spPr>
          <a:xfrm flipH="1">
            <a:off x="8117492" y="10678160"/>
            <a:ext cx="177200" cy="1828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ลูกศรเชื่อมต่อแบบตรง 114"/>
          <p:cNvCxnSpPr/>
          <p:nvPr/>
        </p:nvCxnSpPr>
        <p:spPr>
          <a:xfrm>
            <a:off x="6593855" y="5695576"/>
            <a:ext cx="93605" cy="2407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ลูกศรเชื่อมต่อแบบตรง 115"/>
          <p:cNvCxnSpPr/>
          <p:nvPr/>
        </p:nvCxnSpPr>
        <p:spPr>
          <a:xfrm flipH="1">
            <a:off x="6640657" y="4023011"/>
            <a:ext cx="96780" cy="2407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ลูกศรเชื่อมต่อแบบตรง 120"/>
          <p:cNvCxnSpPr/>
          <p:nvPr/>
        </p:nvCxnSpPr>
        <p:spPr>
          <a:xfrm>
            <a:off x="6784241" y="2300756"/>
            <a:ext cx="0" cy="2396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ลูกศรเชื่อมต่อแบบตรง 125"/>
          <p:cNvCxnSpPr/>
          <p:nvPr/>
        </p:nvCxnSpPr>
        <p:spPr>
          <a:xfrm>
            <a:off x="4768850" y="2296716"/>
            <a:ext cx="75676" cy="2384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ลูกศรเชื่อมต่อแบบตรง 126"/>
          <p:cNvCxnSpPr/>
          <p:nvPr/>
        </p:nvCxnSpPr>
        <p:spPr>
          <a:xfrm flipH="1" flipV="1">
            <a:off x="5893365" y="2024321"/>
            <a:ext cx="96780" cy="2198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ลูกศรเชื่อมต่อแบบตรง 128"/>
          <p:cNvCxnSpPr/>
          <p:nvPr/>
        </p:nvCxnSpPr>
        <p:spPr>
          <a:xfrm flipH="1">
            <a:off x="5922672" y="1165859"/>
            <a:ext cx="173328" cy="1778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ลูกศรเชื่อมต่อแบบตรง 130"/>
          <p:cNvCxnSpPr/>
          <p:nvPr/>
        </p:nvCxnSpPr>
        <p:spPr>
          <a:xfrm>
            <a:off x="4731012" y="898514"/>
            <a:ext cx="75676" cy="2384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ลูกศรเชื่อมต่อแบบตรง 131"/>
          <p:cNvCxnSpPr/>
          <p:nvPr/>
        </p:nvCxnSpPr>
        <p:spPr>
          <a:xfrm>
            <a:off x="7864062" y="3141598"/>
            <a:ext cx="253430" cy="920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ลูกศรเชื่อมต่อแบบตรง 141"/>
          <p:cNvCxnSpPr/>
          <p:nvPr/>
        </p:nvCxnSpPr>
        <p:spPr>
          <a:xfrm>
            <a:off x="10385995" y="4248610"/>
            <a:ext cx="253430" cy="920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ลูกศรเชื่อมต่อแบบตรง 144"/>
          <p:cNvCxnSpPr/>
          <p:nvPr/>
        </p:nvCxnSpPr>
        <p:spPr>
          <a:xfrm>
            <a:off x="10177780" y="14218920"/>
            <a:ext cx="159037" cy="1828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94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2050" name="Picture 2" descr="C:\Documents and Settings\USER\Desktop\ตะวันตก\เพชรบุรี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00" y="29711"/>
            <a:ext cx="11491200" cy="1625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กล่องข้อความ 16"/>
          <p:cNvSpPr txBox="1"/>
          <p:nvPr/>
        </p:nvSpPr>
        <p:spPr>
          <a:xfrm>
            <a:off x="1093470" y="765810"/>
            <a:ext cx="313563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จังหวัดเพชรบุรี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6" name="ลูกศรเชื่อมต่อแบบตรง 5"/>
          <p:cNvCxnSpPr/>
          <p:nvPr/>
        </p:nvCxnSpPr>
        <p:spPr>
          <a:xfrm>
            <a:off x="6168571" y="5167086"/>
            <a:ext cx="218237" cy="16780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>
            <a:off x="7359909" y="6624411"/>
            <a:ext cx="27280" cy="2621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ลูกศรเชื่อมต่อแบบตรง 12"/>
          <p:cNvCxnSpPr/>
          <p:nvPr/>
        </p:nvCxnSpPr>
        <p:spPr>
          <a:xfrm>
            <a:off x="7791450" y="8156044"/>
            <a:ext cx="129139" cy="2341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 flipV="1">
            <a:off x="3773147" y="10472511"/>
            <a:ext cx="1" cy="2236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ลูกศรเชื่อมต่อแบบตรง 16"/>
          <p:cNvCxnSpPr/>
          <p:nvPr/>
        </p:nvCxnSpPr>
        <p:spPr>
          <a:xfrm flipV="1">
            <a:off x="3421969" y="8951005"/>
            <a:ext cx="13640" cy="2236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ลูกศรเชื่อมต่อแบบตรง 20"/>
          <p:cNvCxnSpPr/>
          <p:nvPr/>
        </p:nvCxnSpPr>
        <p:spPr>
          <a:xfrm>
            <a:off x="4352925" y="8128000"/>
            <a:ext cx="213243" cy="1451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ลูกศรเชื่อมต่อแบบตรง 23"/>
          <p:cNvCxnSpPr/>
          <p:nvPr/>
        </p:nvCxnSpPr>
        <p:spPr>
          <a:xfrm>
            <a:off x="6886575" y="9102064"/>
            <a:ext cx="213243" cy="1451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24"/>
          <p:cNvCxnSpPr/>
          <p:nvPr/>
        </p:nvCxnSpPr>
        <p:spPr>
          <a:xfrm flipV="1">
            <a:off x="8009634" y="9092539"/>
            <a:ext cx="106621" cy="2249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ลูกศรเชื่อมต่อแบบตรง 27"/>
          <p:cNvCxnSpPr/>
          <p:nvPr/>
        </p:nvCxnSpPr>
        <p:spPr>
          <a:xfrm flipV="1">
            <a:off x="8943084" y="7349464"/>
            <a:ext cx="181866" cy="2249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/>
          <p:cNvCxnSpPr/>
          <p:nvPr/>
        </p:nvCxnSpPr>
        <p:spPr>
          <a:xfrm flipH="1" flipV="1">
            <a:off x="9373045" y="5751399"/>
            <a:ext cx="75309" cy="2973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32"/>
          <p:cNvCxnSpPr/>
          <p:nvPr/>
        </p:nvCxnSpPr>
        <p:spPr>
          <a:xfrm>
            <a:off x="5114925" y="10137244"/>
            <a:ext cx="129139" cy="2341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>
            <a:off x="6006564" y="12327994"/>
            <a:ext cx="64570" cy="2341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ลูกศรเชื่อมต่อแบบตรง 34"/>
          <p:cNvCxnSpPr/>
          <p:nvPr/>
        </p:nvCxnSpPr>
        <p:spPr>
          <a:xfrm>
            <a:off x="8406848" y="12975578"/>
            <a:ext cx="129139" cy="2341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35"/>
          <p:cNvCxnSpPr/>
          <p:nvPr/>
        </p:nvCxnSpPr>
        <p:spPr>
          <a:xfrm flipV="1">
            <a:off x="7099818" y="13322174"/>
            <a:ext cx="186807" cy="1124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 flipV="1">
            <a:off x="3066369" y="4938485"/>
            <a:ext cx="13640" cy="2236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ลูกศรเชื่อมต่อแบบตรง 39"/>
          <p:cNvCxnSpPr/>
          <p:nvPr/>
        </p:nvCxnSpPr>
        <p:spPr>
          <a:xfrm flipV="1">
            <a:off x="3293180" y="2969306"/>
            <a:ext cx="284858" cy="559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42"/>
          <p:cNvCxnSpPr/>
          <p:nvPr/>
        </p:nvCxnSpPr>
        <p:spPr>
          <a:xfrm flipV="1">
            <a:off x="4352925" y="1866900"/>
            <a:ext cx="241935" cy="1169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ตาราง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2861563"/>
              </p:ext>
            </p:extLst>
          </p:nvPr>
        </p:nvGraphicFramePr>
        <p:xfrm>
          <a:off x="10034060" y="7056120"/>
          <a:ext cx="1513840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80"/>
                <a:gridCol w="610660"/>
              </a:tblGrid>
              <a:tr h="186267"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อัตราการไหลสูงสุด</a:t>
                      </a:r>
                      <a:b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</a:b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</a:t>
                      </a: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(ลบ.ม./วินาที)</a:t>
                      </a:r>
                      <a:endParaRPr lang="th-TH" sz="1000" b="1" dirty="0" smtClean="0">
                        <a:solidFill>
                          <a:schemeClr val="tx1"/>
                        </a:solidFill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th-TH" sz="900" dirty="0">
                        <a:solidFill>
                          <a:schemeClr val="tx1"/>
                        </a:solidFill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6267">
                <a:tc>
                  <a:txBody>
                    <a:bodyPr/>
                    <a:lstStyle/>
                    <a:p>
                      <a:pPr algn="ctr"/>
                      <a:r>
                        <a:rPr lang="th-TH" sz="1000" b="1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ความจุลำน้ำ</a:t>
                      </a: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</a:t>
                      </a:r>
                      <a:b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</a:br>
                      <a:r>
                        <a:rPr lang="th-TH" sz="1000" b="1" baseline="0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(ลบ.ม./วินาที)</a:t>
                      </a:r>
                      <a:endParaRPr lang="th-TH" sz="1000" b="1" dirty="0">
                        <a:solidFill>
                          <a:schemeClr val="tx1"/>
                        </a:solidFill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th-TH" sz="900" dirty="0">
                        <a:solidFill>
                          <a:schemeClr val="tx1"/>
                        </a:solidFill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26" name="ลูกศรเชื่อมต่อแบบตรง 25"/>
          <p:cNvCxnSpPr>
            <a:stCxn id="23" idx="1"/>
          </p:cNvCxnSpPr>
          <p:nvPr/>
        </p:nvCxnSpPr>
        <p:spPr>
          <a:xfrm flipH="1">
            <a:off x="8498840" y="7452360"/>
            <a:ext cx="1535220" cy="99568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828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3074" name="Picture 2" descr="C:\Documents and Settings\USER\Desktop\ตะวันตก\ราชบุรี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656" y="-1600"/>
            <a:ext cx="11494688" cy="162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กล่องข้อความ 16"/>
          <p:cNvSpPr txBox="1"/>
          <p:nvPr/>
        </p:nvSpPr>
        <p:spPr>
          <a:xfrm>
            <a:off x="1093470" y="765810"/>
            <a:ext cx="3135630" cy="769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จังหวัดเพชรบุรี</a:t>
            </a:r>
            <a:endParaRPr lang="th-TH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6" name="ลูกศรเชื่อมต่อแบบตรง 5"/>
          <p:cNvCxnSpPr/>
          <p:nvPr/>
        </p:nvCxnSpPr>
        <p:spPr>
          <a:xfrm flipV="1">
            <a:off x="2594457" y="10880270"/>
            <a:ext cx="133655" cy="2236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ลูกศรเชื่อมต่อแบบตรง 7"/>
          <p:cNvCxnSpPr/>
          <p:nvPr/>
        </p:nvCxnSpPr>
        <p:spPr>
          <a:xfrm flipV="1">
            <a:off x="3652213" y="8810625"/>
            <a:ext cx="118821" cy="2265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/>
          <p:cNvCxnSpPr/>
          <p:nvPr/>
        </p:nvCxnSpPr>
        <p:spPr>
          <a:xfrm flipH="1" flipV="1">
            <a:off x="4495800" y="7200899"/>
            <a:ext cx="103910" cy="2551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 flipV="1">
            <a:off x="3771034" y="5210177"/>
            <a:ext cx="98713" cy="2285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 flipH="1">
            <a:off x="4229100" y="2439987"/>
            <a:ext cx="154421" cy="2127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>
            <a:off x="4943475" y="1265238"/>
            <a:ext cx="22226" cy="2700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28"/>
          <p:cNvCxnSpPr/>
          <p:nvPr/>
        </p:nvCxnSpPr>
        <p:spPr>
          <a:xfrm>
            <a:off x="2982112" y="2846387"/>
            <a:ext cx="269088" cy="1063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31"/>
          <p:cNvCxnSpPr/>
          <p:nvPr/>
        </p:nvCxnSpPr>
        <p:spPr>
          <a:xfrm>
            <a:off x="4573155" y="3862387"/>
            <a:ext cx="269088" cy="1063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ลูกศรเชื่อมต่อแบบตรง 32"/>
          <p:cNvCxnSpPr/>
          <p:nvPr/>
        </p:nvCxnSpPr>
        <p:spPr>
          <a:xfrm>
            <a:off x="6007100" y="4775198"/>
            <a:ext cx="269088" cy="1063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>
            <a:off x="7804340" y="5398691"/>
            <a:ext cx="134544" cy="2024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ลูกศรเชื่อมต่อแบบตรง 35"/>
          <p:cNvCxnSpPr/>
          <p:nvPr/>
        </p:nvCxnSpPr>
        <p:spPr>
          <a:xfrm>
            <a:off x="8396084" y="7023100"/>
            <a:ext cx="0" cy="2934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>
            <a:off x="8977109" y="9280525"/>
            <a:ext cx="176416" cy="2254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ลูกศรเชื่อมต่อแบบตรง 40"/>
          <p:cNvCxnSpPr/>
          <p:nvPr/>
        </p:nvCxnSpPr>
        <p:spPr>
          <a:xfrm flipV="1">
            <a:off x="10450334" y="9666514"/>
            <a:ext cx="290262" cy="1728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ลูกศรเชื่อมต่อแบบตรง 42"/>
          <p:cNvCxnSpPr/>
          <p:nvPr/>
        </p:nvCxnSpPr>
        <p:spPr>
          <a:xfrm>
            <a:off x="6526009" y="12646025"/>
            <a:ext cx="176416" cy="2254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ลูกศรเชื่อมต่อแบบตรง 43"/>
          <p:cNvCxnSpPr/>
          <p:nvPr/>
        </p:nvCxnSpPr>
        <p:spPr>
          <a:xfrm>
            <a:off x="7338117" y="14678025"/>
            <a:ext cx="88208" cy="2254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ลูกศรเชื่อมต่อแบบตรง 46"/>
          <p:cNvCxnSpPr/>
          <p:nvPr/>
        </p:nvCxnSpPr>
        <p:spPr>
          <a:xfrm flipV="1">
            <a:off x="8946496" y="14181704"/>
            <a:ext cx="207029" cy="2265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ลูกศรเชื่อมต่อแบบตรง 47"/>
          <p:cNvCxnSpPr/>
          <p:nvPr/>
        </p:nvCxnSpPr>
        <p:spPr>
          <a:xfrm flipH="1" flipV="1">
            <a:off x="9363544" y="12532746"/>
            <a:ext cx="92990" cy="2265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7672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</TotalTime>
  <Words>14</Words>
  <Application>Microsoft Office PowerPoint</Application>
  <PresentationFormat>กำหนดเอง</PresentationFormat>
  <Paragraphs>5</Paragraphs>
  <Slides>3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3</vt:i4>
      </vt:variant>
    </vt:vector>
  </HeadingPairs>
  <TitlesOfParts>
    <vt:vector size="10" baseType="lpstr">
      <vt:lpstr>Angsana New</vt:lpstr>
      <vt:lpstr>Arial</vt:lpstr>
      <vt:lpstr>Calibri</vt:lpstr>
      <vt:lpstr>Calibri Light</vt:lpstr>
      <vt:lpstr>Cordia New</vt:lpstr>
      <vt:lpstr>TH SarabunPSK</vt:lpstr>
      <vt:lpstr>ธีมของ Office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User</dc:creator>
  <cp:lastModifiedBy>User</cp:lastModifiedBy>
  <cp:revision>24</cp:revision>
  <cp:lastPrinted>2017-02-02T06:53:05Z</cp:lastPrinted>
  <dcterms:created xsi:type="dcterms:W3CDTF">2017-02-01T03:47:12Z</dcterms:created>
  <dcterms:modified xsi:type="dcterms:W3CDTF">2017-02-02T06:53:09Z</dcterms:modified>
</cp:coreProperties>
</file>

<file path=docProps/thumbnail.jpeg>
</file>